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>
        <p:scale>
          <a:sx n="131" d="100"/>
          <a:sy n="131" d="100"/>
        </p:scale>
        <p:origin x="-688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B80-8292-FC96-D434-55B0B355D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426E8-A47C-1A1A-C4A2-15AD4C49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0B5-1377-D2FF-9A07-F34C7A18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5118-1E2D-AF2A-37B4-3FC9A15D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BBEB-BDA8-6A03-4DC0-CEB1F85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A32A-93B5-C642-0844-74338AA9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B32D-D001-D55E-4595-8F3EC930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0D0D-E91B-E894-F79E-08A9AC2C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F597-31ED-1CC9-15B7-1BFA3EC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9C0-6DFB-4E42-62DB-70B33EE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E2867-AF05-3CEA-F3AE-98FF011DF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5453-C38F-70D1-F2B5-8E7D983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DBDD-8B29-9D39-7140-A9239369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AB13-8F0B-A354-8D6D-32DAD837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CEA4-0E1B-CEFC-2565-2E38D2E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1242-202C-2E81-53E5-0178029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C021-5566-8A20-258F-4D8726FB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08E9-0D8B-F787-25FD-16109E7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2D7C-493B-080D-2A4C-DD2A7A38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B14F-E984-7195-CD73-9A8188C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3BB5-F7DD-5751-421F-A57E1CED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E4E0-77DE-0DA5-B5F7-3E948C175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BC3-D9FB-1B4D-C589-2046E8BC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DC37-D7E8-2A8F-6ECF-02156311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1C40-9758-8AB8-2CFC-B6F5219F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88D-9B50-C4B7-85F9-8F1D4204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E93-0347-7CD1-BB49-1F1C6BEC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DCE0-2B45-6098-B561-69D04B19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FF3E-1BF9-12C0-078D-A0A22609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E2FC-E3B4-187A-C634-6DD9CBF2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C649-3745-5A2A-57AD-4B20C10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782-CFC2-4D41-E3FE-80E1A50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0FF1-BC96-3DA6-4AE3-F2D4FE49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7DEC5-94B7-EA2B-9A9E-88E440C10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AAB91-D57C-B88C-EBDD-AB4106B64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7DF5-7E10-F85F-22B8-50E7AB43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1C49F-5960-0B91-65D4-B70E872D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3A6B2-5C2E-92E9-65B2-CF4718F2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CC71B-67DD-D9A2-4AA9-96487D32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8B3E-AE9C-0C6F-155A-D67544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81C6-E165-C7DE-C9F6-DE1BA5AE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22A9-F214-275A-2537-9328AAFE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B12E-9F0B-2296-05A2-65834E7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85786-C779-2337-5233-02629148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2B071-1E53-4D86-A8D5-436E984E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85CA-E65C-A640-5132-D4FC6962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83E7-AC97-3369-21A1-08B5064B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7AD3-47EC-1B23-86AE-E3616753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6A20-8787-56ED-FE1A-18DC1EAD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F197-1ADB-FC78-49A4-868D628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F452-AC92-3A7E-84B3-E5048EE8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D434F-A677-C7E4-6E6E-5743154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C9A2-2B61-1F31-BD78-CBE814B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982A-3F54-8BA8-CB05-0DD77CFE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5AF3-6B41-519E-48D4-94900DF8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C0ED-0F95-5968-D974-5B0EE54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C87B-C93A-3EF4-012A-7029C9B3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222C-233D-B876-97AE-23094E75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74FC-9DC0-DC1F-E36A-FE683CB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B4918-0E74-83D6-5063-2058A113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0BEF-D556-FB62-AECF-9D53F289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2A30-D65D-533D-3A8D-C2B7BF28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A582-817C-CB91-DC59-F3CE7BAD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AF944-585B-5E4C-1BBF-E5A3A3F6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384-8443-43FA-A918-7A44FB3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DE87-EDBC-DD1E-B14E-2E16A8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methodology.</a:t>
            </a:r>
          </a:p>
        </p:txBody>
      </p:sp>
    </p:spTree>
    <p:extLst>
      <p:ext uri="{BB962C8B-B14F-4D97-AF65-F5344CB8AC3E}">
        <p14:creationId xmlns:p14="http://schemas.microsoft.com/office/powerpoint/2010/main" val="55999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1123-B8B8-F596-9969-716BF99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map of the united states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675F6C96-D41A-BDEF-D220-476B8F0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68" y="2102422"/>
            <a:ext cx="4609864" cy="3073243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F8B06C-897C-A6CF-3874-A3F26E4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0" y="2265431"/>
            <a:ext cx="4609866" cy="3073244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12E0D65-0B46-CB7F-D12D-F0447390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91" y="2265431"/>
            <a:ext cx="4820474" cy="32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2B98-F94D-24D0-A958-4F0AFE43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Content Placeholder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4C9520B-8978-ADDB-96BF-68C11678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41" y="2996119"/>
            <a:ext cx="1781083" cy="2968473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EBCC807-F9A4-F68E-B12D-75BC69AA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" y="1191665"/>
            <a:ext cx="4100210" cy="27334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0AB4124-ED69-985F-97FB-9F760C8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21" y="1191665"/>
            <a:ext cx="4100210" cy="2733473"/>
          </a:xfrm>
          <a:prstGeom prst="rect">
            <a:avLst/>
          </a:prstGeom>
        </p:spPr>
      </p:pic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2FFADE65-2D11-E3DD-493C-3E30DFD9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13" y="1354578"/>
            <a:ext cx="4100210" cy="2733473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8C00857-63D3-AFFA-E000-CC07CD5F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46" y="3759402"/>
            <a:ext cx="4100210" cy="2733473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8E72CF90-0029-D6E8-B359-9F342E02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658" y="3574914"/>
            <a:ext cx="4100210" cy="2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F83E-BCCE-4EDC-4B35-5147D1EF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EB53C7CF-87CC-801F-9086-C3AF3EA0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0" y="1589029"/>
            <a:ext cx="6196519" cy="4131012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80CA6347-65CC-0BB2-C30A-365D19C7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EBF-AFFE-5CCD-4F74-DCA21044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163D3135-49C9-D088-9265-04C0774A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81" y="1527091"/>
            <a:ext cx="6196519" cy="4131012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E3CD008-F8D3-4AFB-08C1-7AC7A40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19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15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Figure 3</vt:lpstr>
      <vt:lpstr>Figure 4</vt:lpstr>
      <vt:lpstr>Figure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Wikoff, Hope</dc:creator>
  <cp:lastModifiedBy>Wikoff, Hope</cp:lastModifiedBy>
  <cp:revision>3</cp:revision>
  <dcterms:created xsi:type="dcterms:W3CDTF">2023-05-12T21:47:45Z</dcterms:created>
  <dcterms:modified xsi:type="dcterms:W3CDTF">2023-05-18T16:49:04Z</dcterms:modified>
</cp:coreProperties>
</file>